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 autoAdjust="0"/>
    <p:restoredTop sz="94643" autoAdjust="0"/>
  </p:normalViewPr>
  <p:slideViewPr>
    <p:cSldViewPr>
      <p:cViewPr varScale="1">
        <p:scale>
          <a:sx n="46" d="100"/>
          <a:sy n="46" d="100"/>
        </p:scale>
        <p:origin x="-936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597753-9321-42B0-A05F-B9774FE43741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B84527-295E-4F84-BE1F-99273EDEE2A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dirty="0" smtClean="0"/>
              <a:t>美洲華語第一冊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第四單</a:t>
            </a:r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元故事</a:t>
            </a:r>
            <a:r>
              <a:rPr lang="en-US" altLang="zh-TW" sz="4800" dirty="0" smtClean="0">
                <a:latin typeface="Adobe Kaiti Std R" pitchFamily="18" charset="-128"/>
                <a:ea typeface="Adobe Kaiti Std R" pitchFamily="18" charset="-128"/>
              </a:rPr>
              <a:t>(</a:t>
            </a:r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繁</a:t>
            </a:r>
            <a:r>
              <a:rPr lang="en-US" altLang="zh-TW" sz="4800" dirty="0" smtClean="0">
                <a:latin typeface="Adobe Kaiti Std R" pitchFamily="18" charset="-128"/>
                <a:ea typeface="Adobe Kaiti Std R" pitchFamily="18" charset="-128"/>
              </a:rPr>
              <a:t>)</a:t>
            </a:r>
          </a:p>
          <a:p>
            <a:pPr algn="ctr"/>
            <a:r>
              <a:rPr lang="zh-TW" altLang="en-US" sz="4800" dirty="0" smtClean="0">
                <a:latin typeface="Adobe Kaiti Std R" pitchFamily="18" charset="-128"/>
                <a:ea typeface="Adobe Kaiti Std R" pitchFamily="18" charset="-128"/>
              </a:rPr>
              <a:t>下雨天真好玩</a:t>
            </a:r>
            <a:endParaRPr lang="en-US" sz="4800" dirty="0">
              <a:latin typeface="Adobe Kaiti Std R" pitchFamily="18" charset="-128"/>
              <a:ea typeface="Adobe Kaiti Std R" pitchFamily="18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0750" y="8497669"/>
            <a:ext cx="4667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請善加利用美洲華語創作天地之故事影片</a:t>
            </a:r>
            <a:endParaRPr lang="en-US" altLang="zh-TW" dirty="0" smtClean="0"/>
          </a:p>
          <a:p>
            <a:r>
              <a:rPr lang="en-US" dirty="0" smtClean="0"/>
              <a:t>http://blog.huayuworld.org/meizhouworld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eishing\Desktop\美洲華語\美洲繪本\picture\L1-4\unit 4story\Slide2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 l="1667" t="1319"/>
          <a:stretch>
            <a:fillRect/>
          </a:stretch>
        </p:blipFill>
        <p:spPr bwMode="auto">
          <a:xfrm>
            <a:off x="-26490" y="1"/>
            <a:ext cx="6884489" cy="5410199"/>
          </a:xfrm>
          <a:prstGeom prst="rect">
            <a:avLst/>
          </a:prstGeom>
          <a:noFill/>
        </p:spPr>
      </p:pic>
      <p:pic>
        <p:nvPicPr>
          <p:cNvPr id="1027" name="Picture 3" descr="C:\Users\Meishing\Dropbox\meizhouhuayu\pics\8.1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475767"/>
            <a:ext cx="6858000" cy="36682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eishing\Desktop\美洲華語\美洲繪本\picture\L1-4\unit 4story\3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 l="3403" r="3264"/>
          <a:stretch>
            <a:fillRect/>
          </a:stretch>
        </p:blipFill>
        <p:spPr bwMode="auto">
          <a:xfrm>
            <a:off x="0" y="0"/>
            <a:ext cx="6858000" cy="5510892"/>
          </a:xfrm>
          <a:prstGeom prst="rect">
            <a:avLst/>
          </a:prstGeom>
          <a:noFill/>
        </p:spPr>
      </p:pic>
      <p:pic>
        <p:nvPicPr>
          <p:cNvPr id="2051" name="Picture 3" descr="C:\Users\Meishing\Dropbox\meizhouhuayu\pics\8.2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334000"/>
            <a:ext cx="6858000" cy="3810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eishing\Desktop\美洲華語\美洲繪本\picture\L1-4\unit 4story\Slide4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 l="3559" r="5608"/>
          <a:stretch>
            <a:fillRect/>
          </a:stretch>
        </p:blipFill>
        <p:spPr bwMode="auto">
          <a:xfrm>
            <a:off x="0" y="0"/>
            <a:ext cx="6858000" cy="5662569"/>
          </a:xfrm>
          <a:prstGeom prst="rect">
            <a:avLst/>
          </a:prstGeom>
          <a:noFill/>
        </p:spPr>
      </p:pic>
      <p:pic>
        <p:nvPicPr>
          <p:cNvPr id="3075" name="Picture 3" descr="C:\Users\Meishing\Dropbox\meizhouhuayu\pics\8.3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410200"/>
            <a:ext cx="6858000" cy="3733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eishing\Desktop\美洲華語\美洲繪本\picture\L1-4\unit 4story\Slide5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 l="3628" r="3038"/>
          <a:stretch>
            <a:fillRect/>
          </a:stretch>
        </p:blipFill>
        <p:spPr bwMode="auto">
          <a:xfrm>
            <a:off x="0" y="0"/>
            <a:ext cx="6858000" cy="5510893"/>
          </a:xfrm>
          <a:prstGeom prst="rect">
            <a:avLst/>
          </a:prstGeom>
          <a:noFill/>
        </p:spPr>
      </p:pic>
      <p:pic>
        <p:nvPicPr>
          <p:cNvPr id="4099" name="Picture 3" descr="C:\Users\Meishing\Dropbox\meizhouhuayu\pics\8.4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486401"/>
            <a:ext cx="6858000" cy="3657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eishing\Desktop\美洲華語\美洲繪本\picture\L1-4\unit 4story\Slide6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 l="3872" r="3628"/>
          <a:stretch>
            <a:fillRect/>
          </a:stretch>
        </p:blipFill>
        <p:spPr bwMode="auto">
          <a:xfrm>
            <a:off x="-2540" y="0"/>
            <a:ext cx="6860540" cy="5562600"/>
          </a:xfrm>
          <a:prstGeom prst="rect">
            <a:avLst/>
          </a:prstGeom>
          <a:noFill/>
        </p:spPr>
      </p:pic>
      <p:pic>
        <p:nvPicPr>
          <p:cNvPr id="5123" name="Picture 3" descr="C:\Users\Meishing\Dropbox\meizhouhuayu\pics\8.5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527965"/>
            <a:ext cx="6858000" cy="36160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eishing\Desktop\美洲華語\美洲繪本\picture\L1-4\unit 4story\Slide7.JPG"/>
          <p:cNvPicPr>
            <a:picLocks noChangeAspect="1" noChangeArrowheads="1"/>
          </p:cNvPicPr>
          <p:nvPr/>
        </p:nvPicPr>
        <p:blipFill>
          <a:blip r:embed="rId2" cstate="print">
            <a:lum bright="-20000" contrast="30000"/>
          </a:blip>
          <a:srcRect l="3785" r="5382" b="1829"/>
          <a:stretch>
            <a:fillRect/>
          </a:stretch>
        </p:blipFill>
        <p:spPr bwMode="auto">
          <a:xfrm>
            <a:off x="1" y="1"/>
            <a:ext cx="6858000" cy="5559016"/>
          </a:xfrm>
          <a:prstGeom prst="rect">
            <a:avLst/>
          </a:prstGeom>
          <a:noFill/>
        </p:spPr>
      </p:pic>
      <p:pic>
        <p:nvPicPr>
          <p:cNvPr id="6147" name="Picture 3" descr="C:\Users\Meishing\Dropbox\meizhouhuayu\pics\8.6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562601"/>
            <a:ext cx="6858000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eishing\Desktop\美洲華語\美洲繪本\picture\L1-4\unit 4story\Slide8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 l="5903" r="5764" b="2431"/>
          <a:stretch>
            <a:fillRect/>
          </a:stretch>
        </p:blipFill>
        <p:spPr bwMode="auto">
          <a:xfrm>
            <a:off x="0" y="-290513"/>
            <a:ext cx="6858000" cy="5681303"/>
          </a:xfrm>
          <a:prstGeom prst="rect">
            <a:avLst/>
          </a:prstGeom>
          <a:noFill/>
        </p:spPr>
      </p:pic>
      <p:pic>
        <p:nvPicPr>
          <p:cNvPr id="7171" name="Picture 3" descr="C:\Users\Meishing\Dropbox\meizhouhuayu\pics\8.7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359777"/>
            <a:ext cx="6858000" cy="3784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eishing\Desktop\美洲華語\美洲繪本\picture\L1-4\unit 4story\Slide9.JPG"/>
          <p:cNvPicPr>
            <a:picLocks noChangeAspect="1" noChangeArrowheads="1"/>
          </p:cNvPicPr>
          <p:nvPr/>
        </p:nvPicPr>
        <p:blipFill>
          <a:blip r:embed="rId2" cstate="print">
            <a:lum bright="-10000" contrast="30000"/>
          </a:blip>
          <a:srcRect l="3941" r="5226"/>
          <a:stretch>
            <a:fillRect/>
          </a:stretch>
        </p:blipFill>
        <p:spPr bwMode="auto">
          <a:xfrm>
            <a:off x="0" y="0"/>
            <a:ext cx="6888815" cy="5688012"/>
          </a:xfrm>
          <a:prstGeom prst="rect">
            <a:avLst/>
          </a:prstGeom>
          <a:noFill/>
        </p:spPr>
      </p:pic>
      <p:pic>
        <p:nvPicPr>
          <p:cNvPr id="8195" name="Picture 3" descr="C:\Users\Meishing\Dropbox\meizhouhuayu\pics\8.8.png"/>
          <p:cNvPicPr>
            <a:picLocks noChangeAspect="1" noChangeArrowheads="1"/>
          </p:cNvPicPr>
          <p:nvPr/>
        </p:nvPicPr>
        <p:blipFill>
          <a:blip r:embed="rId3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0" y="5677845"/>
            <a:ext cx="6858000" cy="34661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43</Words>
  <Application>Microsoft Office PowerPoint</Application>
  <PresentationFormat>On-screen Show (4:3)</PresentationFormat>
  <Paragraphs>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美洲華語第一冊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美洲華語第一冊</dc:title>
  <dc:creator>Meishing</dc:creator>
  <cp:lastModifiedBy>Meishing</cp:lastModifiedBy>
  <cp:revision>4</cp:revision>
  <dcterms:created xsi:type="dcterms:W3CDTF">2014-03-13T17:41:59Z</dcterms:created>
  <dcterms:modified xsi:type="dcterms:W3CDTF">2014-03-13T19:24:44Z</dcterms:modified>
</cp:coreProperties>
</file>